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68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E1"/>
    <a:srgbClr val="F35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166074" y="460512"/>
            <a:ext cx="1530626" cy="141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8309" y="518836"/>
            <a:ext cx="9144000" cy="187483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The Circles of Rosary</a:t>
            </a:r>
            <a:br>
              <a:rPr lang="en-US" sz="48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3100" dirty="0" smtClean="0"/>
              <a:t>Opening             Prayer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22" y="2171700"/>
            <a:ext cx="11055074" cy="46863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name of the Father, of the Son, and of the Holy Spirit.</a:t>
            </a:r>
          </a:p>
          <a:p>
            <a:endParaRPr lang="en-US" sz="1000" dirty="0" smtClean="0"/>
          </a:p>
          <a:p>
            <a:r>
              <a:rPr lang="en-US" sz="2800" dirty="0" smtClean="0"/>
              <a:t>Dearest  Mary, Jesus Christ,</a:t>
            </a:r>
          </a:p>
          <a:p>
            <a:r>
              <a:rPr lang="en-US" sz="2800" dirty="0" smtClean="0"/>
              <a:t>St. John Paul II, and St. Teresa of Calcutta, our peace models, </a:t>
            </a:r>
          </a:p>
          <a:p>
            <a:r>
              <a:rPr lang="en-US" sz="2800" b="1" dirty="0" smtClean="0"/>
              <a:t>Enlighten us in caring and in loving our family</a:t>
            </a:r>
          </a:p>
          <a:p>
            <a:r>
              <a:rPr lang="en-US" sz="2800" dirty="0" smtClean="0"/>
              <a:t>Help us to care, respect and love our siblings, Mom, Dad and elders.</a:t>
            </a:r>
          </a:p>
          <a:p>
            <a:r>
              <a:rPr lang="en-US" sz="2800" b="1" dirty="0" smtClean="0"/>
              <a:t>Show us how to give without expecting a return or </a:t>
            </a:r>
            <a:r>
              <a:rPr lang="en-US" sz="2800" b="1" dirty="0" err="1" smtClean="0"/>
              <a:t>favour</a:t>
            </a:r>
            <a:endParaRPr lang="en-US" sz="2800" b="1" dirty="0" smtClean="0"/>
          </a:p>
          <a:p>
            <a:r>
              <a:rPr lang="en-US" sz="2800" dirty="0" smtClean="0"/>
              <a:t>Enlighten us how to value our family</a:t>
            </a:r>
          </a:p>
          <a:p>
            <a:r>
              <a:rPr lang="en-US" sz="2800" b="1" dirty="0" smtClean="0"/>
              <a:t>With honesty, respect and peace at all times </a:t>
            </a:r>
          </a:p>
          <a:p>
            <a:r>
              <a:rPr lang="en-US" dirty="0" smtClean="0"/>
              <a:t> Amen  </a:t>
            </a:r>
          </a:p>
          <a:p>
            <a:endParaRPr lang="en-US" sz="1700" dirty="0" smtClean="0"/>
          </a:p>
          <a:p>
            <a:r>
              <a:rPr lang="en-US" sz="1700" dirty="0" smtClean="0"/>
              <a:t>© The Circles of Rosary  905 896 2958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7636" y="887412"/>
            <a:ext cx="1325563" cy="6278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3074" y="193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39574" y="1082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577574" y="511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remote\Pictures\memorial urns\20180112_114942 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54" y="927637"/>
            <a:ext cx="783091" cy="11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88100" y="1257300"/>
            <a:ext cx="56388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9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25625"/>
            <a:ext cx="59817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The Carrying of the Cross</a:t>
            </a:r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600" b="1" dirty="0" smtClean="0"/>
              <a:t>to overcome hate and anger and grow Christ’s love within us.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99" y="1812672"/>
            <a:ext cx="3200401" cy="424971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7037" y="1192212"/>
            <a:ext cx="941741" cy="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45200" y="1270000"/>
            <a:ext cx="5664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Fifth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825624"/>
            <a:ext cx="5866423" cy="45243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8000" b="1" dirty="0" smtClean="0"/>
              <a:t>The Crucifixion and Death </a:t>
            </a:r>
          </a:p>
          <a:p>
            <a:pPr marL="0" indent="0">
              <a:buNone/>
            </a:pPr>
            <a:r>
              <a:rPr lang="en-US" sz="8000" b="1" dirty="0" smtClean="0"/>
              <a:t>of Jesus Christ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5900" dirty="0" smtClean="0"/>
              <a:t>Obtain for us, dearest Mother, </a:t>
            </a:r>
          </a:p>
          <a:p>
            <a:pPr marL="0" indent="0">
              <a:buNone/>
            </a:pPr>
            <a:r>
              <a:rPr lang="en-US" sz="5900" dirty="0" smtClean="0"/>
              <a:t>from your Divine Son, the grace and </a:t>
            </a:r>
          </a:p>
          <a:p>
            <a:pPr marL="0" indent="0">
              <a:buNone/>
            </a:pPr>
            <a:r>
              <a:rPr lang="en-US" sz="5900" dirty="0" smtClean="0"/>
              <a:t>power of the Holy Spirit</a:t>
            </a:r>
          </a:p>
          <a:p>
            <a:pPr marL="0" indent="0">
              <a:buNone/>
            </a:pPr>
            <a:endParaRPr lang="en-US" sz="4100" b="1" dirty="0" smtClean="0"/>
          </a:p>
          <a:p>
            <a:pPr marL="0" indent="0">
              <a:buNone/>
            </a:pPr>
            <a:r>
              <a:rPr lang="en-US" sz="6700" b="1" dirty="0" smtClean="0"/>
              <a:t>to overcome feeling of revenge and choose forgiveness as </a:t>
            </a:r>
          </a:p>
          <a:p>
            <a:pPr marL="0" indent="0">
              <a:buNone/>
            </a:pPr>
            <a:r>
              <a:rPr lang="en-US" sz="6700" b="1" dirty="0" smtClean="0"/>
              <a:t>Christ did.</a:t>
            </a:r>
          </a:p>
          <a:p>
            <a:pPr marL="0" indent="0">
              <a:buNone/>
            </a:pPr>
            <a:endParaRPr lang="en-US" sz="6000" b="1" dirty="0" smtClean="0"/>
          </a:p>
          <a:p>
            <a:pPr marL="0" indent="0">
              <a:buNone/>
            </a:pPr>
            <a:r>
              <a:rPr lang="en-US" sz="7200" dirty="0" smtClean="0"/>
              <a:t>Intentions _____________________</a:t>
            </a:r>
          </a:p>
          <a:p>
            <a:pPr marL="0" indent="0">
              <a:buNone/>
            </a:pPr>
            <a:endParaRPr lang="en-US" sz="6700" b="1" dirty="0" smtClean="0"/>
          </a:p>
          <a:p>
            <a:pPr marL="0" indent="0">
              <a:buNone/>
            </a:pPr>
            <a:endParaRPr lang="en-US" sz="4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93" y="1830110"/>
            <a:ext cx="3101707" cy="4267950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0237" y="11287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67074" y="10574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Hail Holy Queen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45200"/>
            <a:ext cx="11404600" cy="4729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Hail Holy Queen, Mother of Mercy, </a:t>
            </a:r>
          </a:p>
          <a:p>
            <a:pPr marL="0" indent="0"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None/>
            </a:pPr>
            <a:r>
              <a:rPr lang="en-US" dirty="0" smtClean="0"/>
              <a:t>to thee do we send up our sighs, mourning, and weeping in this valley of tears. </a:t>
            </a:r>
          </a:p>
          <a:p>
            <a:pPr marL="0" indent="0">
              <a:buNone/>
            </a:pPr>
            <a:r>
              <a:rPr lang="en-US" dirty="0" smtClean="0"/>
              <a:t>Turn then, most gracious Advocate, </a:t>
            </a:r>
            <a:r>
              <a:rPr lang="en-US" dirty="0" err="1" smtClean="0"/>
              <a:t>thine</a:t>
            </a:r>
            <a:r>
              <a:rPr lang="en-US" dirty="0" smtClean="0"/>
              <a:t> eyes of mercy toward us, </a:t>
            </a:r>
          </a:p>
          <a:p>
            <a:pPr marL="0" indent="0"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None/>
            </a:pPr>
            <a:r>
              <a:rPr lang="en-US" dirty="0" smtClean="0"/>
              <a:t>O Clement, O loving, O sweet Virgin Mary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Leader:          </a:t>
            </a:r>
            <a:r>
              <a:rPr lang="en-US" u="sng" dirty="0" smtClean="0"/>
              <a:t>Pray for us, O holy Mother of God</a:t>
            </a:r>
          </a:p>
          <a:p>
            <a:pPr marL="0" indent="0"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Christ.    Amen.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837" y="1347955"/>
            <a:ext cx="919163" cy="4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9774" y="9812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300" y="21685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8774" y="1219200"/>
            <a:ext cx="938389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810474" y="520700"/>
            <a:ext cx="1568726" cy="1400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365125"/>
            <a:ext cx="11303000" cy="1616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Circles of Rosary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Closing Prayer</a:t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219325"/>
            <a:ext cx="11290300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2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900" b="1" dirty="0" smtClean="0"/>
              <a:t>Thank you, Lord, for blessing our home</a:t>
            </a:r>
          </a:p>
          <a:p>
            <a:pPr marL="0" indent="0" algn="ctr">
              <a:buNone/>
            </a:pPr>
            <a:r>
              <a:rPr lang="en-US" sz="5900" dirty="0" smtClean="0"/>
              <a:t>A place of safety, comfort and peace </a:t>
            </a:r>
          </a:p>
          <a:p>
            <a:pPr marL="0" indent="0" algn="ctr">
              <a:buNone/>
            </a:pPr>
            <a:r>
              <a:rPr lang="en-US" sz="5900" dirty="0" smtClean="0"/>
              <a:t>A family of unconditional love, forgiveness, mercy and acceptance.</a:t>
            </a:r>
          </a:p>
          <a:p>
            <a:pPr marL="0" indent="0" algn="ctr">
              <a:buNone/>
            </a:pPr>
            <a:endParaRPr lang="en-US" sz="1500" dirty="0" smtClean="0"/>
          </a:p>
          <a:p>
            <a:pPr marL="0" indent="0" algn="ctr">
              <a:buNone/>
            </a:pPr>
            <a:r>
              <a:rPr lang="en-US" sz="59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5900" dirty="0" smtClean="0"/>
              <a:t>like Mary, Jesus, St. John Paul II and St. Teresa of Calcutta. </a:t>
            </a:r>
          </a:p>
          <a:p>
            <a:pPr marL="0" indent="0" algn="ctr">
              <a:buNone/>
            </a:pPr>
            <a:r>
              <a:rPr lang="en-US" sz="5900" dirty="0" smtClean="0"/>
              <a:t>Please help us to remember </a:t>
            </a:r>
          </a:p>
          <a:p>
            <a:pPr marL="0" indent="0" algn="ctr">
              <a:buNone/>
            </a:pPr>
            <a:r>
              <a:rPr lang="en-US" sz="5900" dirty="0" smtClean="0"/>
              <a:t>that peace and love around the world starts with you and me</a:t>
            </a:r>
            <a:r>
              <a:rPr lang="en-US" sz="3600" dirty="0" smtClean="0"/>
              <a:t>. </a:t>
            </a:r>
          </a:p>
          <a:p>
            <a:pPr marL="0" indent="0" algn="ctr">
              <a:buNone/>
            </a:pPr>
            <a:r>
              <a:rPr lang="en-US" sz="11400" dirty="0" smtClean="0"/>
              <a:t> </a:t>
            </a:r>
            <a:r>
              <a:rPr lang="en-US" sz="4500" dirty="0" smtClean="0"/>
              <a:t>Amen</a:t>
            </a:r>
            <a:endParaRPr lang="en-US" sz="29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7437" y="900112"/>
            <a:ext cx="1290286" cy="6111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0174" y="8796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36474" y="5367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98374" y="14511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27926" y="362226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5562600" cy="5821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3500" b="1" dirty="0" smtClean="0"/>
          </a:p>
          <a:p>
            <a:pPr marL="0" indent="0" algn="just">
              <a:buNone/>
            </a:pPr>
            <a:r>
              <a:rPr lang="en-US" sz="3500" b="1" dirty="0" smtClean="0"/>
              <a:t>Let there be peace on earth </a:t>
            </a:r>
            <a:r>
              <a:rPr lang="en-US" sz="3500" dirty="0" smtClean="0"/>
              <a:t>and let it begin with me</a:t>
            </a:r>
          </a:p>
          <a:p>
            <a:pPr marL="0" indent="0" algn="just">
              <a:buNone/>
            </a:pPr>
            <a:r>
              <a:rPr lang="en-US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dirty="0" smtClean="0"/>
              <a:t>the peace that was meant to be</a:t>
            </a:r>
          </a:p>
          <a:p>
            <a:pPr marL="0" indent="0">
              <a:buNone/>
            </a:pPr>
            <a:r>
              <a:rPr lang="en-US" dirty="0" smtClean="0"/>
              <a:t>       With God as our Father, </a:t>
            </a:r>
          </a:p>
          <a:p>
            <a:pPr marL="0" indent="0">
              <a:buNone/>
            </a:pPr>
            <a:r>
              <a:rPr lang="en-US" dirty="0" smtClean="0"/>
              <a:t>       children all are we</a:t>
            </a:r>
          </a:p>
          <a:p>
            <a:pPr marL="0" indent="0">
              <a:buNone/>
            </a:pPr>
            <a:r>
              <a:rPr lang="en-US" dirty="0" smtClean="0"/>
              <a:t>Let us walk with each other </a:t>
            </a:r>
          </a:p>
          <a:p>
            <a:pPr marL="0" indent="0">
              <a:buNone/>
            </a:pPr>
            <a:r>
              <a:rPr lang="en-US" dirty="0" smtClean="0"/>
              <a:t>in perfect harmony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1303" y="623473"/>
            <a:ext cx="995364" cy="471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200" y="812800"/>
            <a:ext cx="4927600" cy="545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peace begin with me,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this be the moment now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With every step I take,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b="1" dirty="0" smtClean="0"/>
              <a:t>Let this be my solemn vow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To take each moment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and live each moment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in peace eternally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there be peace on earth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and </a:t>
            </a:r>
            <a:r>
              <a:rPr lang="en-US" sz="3200" b="1" dirty="0" smtClean="0"/>
              <a:t>let it begin with me</a:t>
            </a:r>
            <a:endParaRPr lang="en-US" sz="1600" b="1" dirty="0" smtClean="0"/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200" dirty="0" smtClean="0"/>
              <a:t>-</a:t>
            </a:r>
            <a:r>
              <a:rPr lang="en-US" dirty="0" smtClean="0"/>
              <a:t> Jill Jackson &amp; </a:t>
            </a:r>
            <a:r>
              <a:rPr lang="en-US" dirty="0" err="1" smtClean="0"/>
              <a:t>Sy</a:t>
            </a:r>
            <a:r>
              <a:rPr lang="en-US" dirty="0" smtClean="0"/>
              <a:t> Miller-</a:t>
            </a:r>
            <a:endParaRPr lang="en-US" dirty="0"/>
          </a:p>
        </p:txBody>
      </p:sp>
      <p:pic>
        <p:nvPicPr>
          <p:cNvPr id="2" name="let there be peace on ear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1417" y="36222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3271938"/>
            <a:ext cx="682353" cy="12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609574" y="8796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4910"/>
            <a:ext cx="5905500" cy="1325563"/>
          </a:xfrm>
        </p:spPr>
        <p:txBody>
          <a:bodyPr/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1262"/>
            <a:ext cx="5537200" cy="52181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I believe in God, </a:t>
            </a:r>
          </a:p>
          <a:p>
            <a:pPr marL="0" indent="0" algn="just">
              <a:buNone/>
            </a:pPr>
            <a:r>
              <a:rPr lang="en-US" sz="2400" dirty="0" smtClean="0"/>
              <a:t>The Father Almighty, </a:t>
            </a:r>
          </a:p>
          <a:p>
            <a:pPr marL="0" indent="0" algn="just">
              <a:buNone/>
            </a:pPr>
            <a:r>
              <a:rPr lang="en-US" sz="2400" dirty="0" smtClean="0"/>
              <a:t>creator of heaven and earth, </a:t>
            </a:r>
          </a:p>
          <a:p>
            <a:pPr marL="0" indent="0" algn="just">
              <a:buNone/>
            </a:pPr>
            <a:r>
              <a:rPr lang="en-US" sz="2400" dirty="0" smtClean="0"/>
              <a:t>And in Jesus Christ, his only Son, our Lord,</a:t>
            </a:r>
          </a:p>
          <a:p>
            <a:pPr marL="0" indent="0" algn="just">
              <a:buNone/>
            </a:pPr>
            <a:r>
              <a:rPr lang="en-US" sz="2400" dirty="0" smtClean="0"/>
              <a:t>Who was conceived by the Holy Spirit, born of the Virgin Mary,</a:t>
            </a:r>
          </a:p>
          <a:p>
            <a:pPr marL="0" indent="0" algn="just">
              <a:buNone/>
            </a:pPr>
            <a:r>
              <a:rPr lang="en-US" sz="2400" dirty="0" smtClean="0"/>
              <a:t>Suffered under Pontius Pilate, </a:t>
            </a:r>
          </a:p>
          <a:p>
            <a:pPr marL="0" indent="0" algn="just">
              <a:buNone/>
            </a:pPr>
            <a:r>
              <a:rPr lang="en-US" sz="2400" dirty="0" smtClean="0"/>
              <a:t>was crucified, died, and was buried.</a:t>
            </a:r>
          </a:p>
          <a:p>
            <a:pPr marL="0" indent="0" algn="just">
              <a:buNone/>
            </a:pPr>
            <a:r>
              <a:rPr lang="en-US" sz="2400" dirty="0" smtClean="0"/>
              <a:t>He descended into hell; </a:t>
            </a:r>
          </a:p>
          <a:p>
            <a:pPr marL="0" indent="0" algn="just">
              <a:buNone/>
            </a:pPr>
            <a:r>
              <a:rPr lang="en-US" sz="2400" dirty="0" smtClean="0"/>
              <a:t>on the third day, </a:t>
            </a:r>
          </a:p>
          <a:p>
            <a:pPr marL="0" indent="0" algn="just">
              <a:buNone/>
            </a:pPr>
            <a:r>
              <a:rPr lang="en-US" sz="2400" dirty="0" smtClean="0"/>
              <a:t>He rose again from the dead;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37" y="1181100"/>
            <a:ext cx="906464" cy="3937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18300" y="1347763"/>
            <a:ext cx="5257800" cy="528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ascended into heaven and is seated at the right hand of God the Father Almighty.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there, He will come again to judge the living and the dead.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the Holy Spirit, the holy Catholic Church, the communion of saints, the forgiveness of sins, the resurrection of the body, and life everlasting.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Amen.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Our Father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2248803"/>
            <a:ext cx="10515600" cy="48123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dirty="0" smtClean="0"/>
              <a:t>Hallowed be thy name.</a:t>
            </a:r>
          </a:p>
          <a:p>
            <a:pPr marL="0" indent="0" algn="ctr">
              <a:buNone/>
            </a:pPr>
            <a:r>
              <a:rPr lang="en-US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dirty="0" smtClean="0"/>
              <a:t>But deliver us from evil.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41674" y="1019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9737" y="1257300"/>
            <a:ext cx="965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1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54374" y="10701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1812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3600" dirty="0" smtClean="0"/>
              <a:t>And to the Son, </a:t>
            </a:r>
          </a:p>
          <a:p>
            <a:pPr marL="0" indent="0" algn="ctr">
              <a:buNone/>
            </a:pPr>
            <a:r>
              <a:rPr lang="en-US" sz="3600" dirty="0" smtClean="0"/>
              <a:t>And to the Holy Spirit</a:t>
            </a:r>
          </a:p>
          <a:p>
            <a:pPr marL="0" indent="0" algn="ctr">
              <a:buNone/>
            </a:pPr>
            <a:r>
              <a:rPr lang="en-US" sz="36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36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3600" dirty="0" smtClean="0"/>
              <a:t>A world without end.</a:t>
            </a:r>
          </a:p>
          <a:p>
            <a:pPr marL="0" indent="0" algn="ctr">
              <a:buNone/>
            </a:pPr>
            <a:r>
              <a:rPr lang="en-US" sz="3600" dirty="0" smtClean="0"/>
              <a:t>Amen.</a:t>
            </a: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5911" y="1357312"/>
            <a:ext cx="968552" cy="4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1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219174" y="1019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4821" y="1319212"/>
            <a:ext cx="941741" cy="4460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18852" y="1126436"/>
            <a:ext cx="5274368" cy="5214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6934200" cy="1325563"/>
          </a:xfrm>
        </p:spPr>
        <p:txBody>
          <a:bodyPr/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2260600"/>
            <a:ext cx="6718300" cy="4386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</a:t>
            </a:r>
          </a:p>
          <a:p>
            <a:pPr marL="0" indent="0" algn="ctr">
              <a:buNone/>
            </a:pPr>
            <a:r>
              <a:rPr lang="en-US" dirty="0" smtClean="0"/>
              <a:t>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sz="2000" dirty="0" smtClean="0"/>
              <a:t>Amen.</a:t>
            </a:r>
            <a:endParaRPr lang="en-US" sz="2000" dirty="0"/>
          </a:p>
        </p:txBody>
      </p:sp>
      <p:pic>
        <p:nvPicPr>
          <p:cNvPr id="7" name="Picture 6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5283" y="1623946"/>
            <a:ext cx="3124751" cy="41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16274" y="10447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29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O my Jesus, </a:t>
            </a:r>
          </a:p>
          <a:p>
            <a:pPr marL="0" indent="0" algn="ctr">
              <a:buNone/>
            </a:pPr>
            <a:r>
              <a:rPr lang="en-US" sz="44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4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4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400" dirty="0" smtClean="0"/>
              <a:t>Especially those who need most of thy mercy </a:t>
            </a:r>
            <a:endParaRPr lang="en-US" sz="44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9099" y="13192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5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18200" y="12700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97" y="3136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First Sorrowful Mystery</a:t>
            </a:r>
            <a:br>
              <a:rPr lang="en-US" sz="4000" dirty="0" smtClean="0"/>
            </a:br>
            <a:r>
              <a:rPr lang="en-US" sz="4000" dirty="0" smtClean="0"/>
              <a:t>           </a:t>
            </a:r>
            <a:r>
              <a:rPr lang="en-US" sz="3200" dirty="0" smtClean="0"/>
              <a:t> Tuesdays and Fridays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68525"/>
            <a:ext cx="566674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The Agony in the Garden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 truly prayerful in order to recognize and to accept the Father’s will as Jesus did.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dirty="0" smtClean="0"/>
              <a:t>Intentions ______________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1" y="2006600"/>
            <a:ext cx="3886200" cy="392933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137" y="1090612"/>
            <a:ext cx="1209852" cy="5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00800" y="12573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4924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25624"/>
            <a:ext cx="6334760" cy="4829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 Scourging at the Pillar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overcome any thought of violence.  Instead choose to live in peace as Jesus showed us.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1" y="1798791"/>
            <a:ext cx="3378200" cy="4211490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137" y="1230312"/>
            <a:ext cx="1181430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48400" y="12192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670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Third Sorrowful Mystery</a:t>
            </a:r>
            <a:br>
              <a:rPr lang="en-US" sz="4000" dirty="0" smtClean="0"/>
            </a:b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2028825"/>
            <a:ext cx="567689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The Crowning with Thorns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stop pride ruling over our lives and become humble as Jesus did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1762282"/>
            <a:ext cx="3405996" cy="418131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1543" y="11795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FE61A441DA142A727C9FC0A44270F" ma:contentTypeVersion="3" ma:contentTypeDescription="Create a new document." ma:contentTypeScope="" ma:versionID="33d1790ed579acb9bf2aac81c3655274">
  <xsd:schema xmlns:xsd="http://www.w3.org/2001/XMLSchema" xmlns:xs="http://www.w3.org/2001/XMLSchema" xmlns:p="http://schemas.microsoft.com/office/2006/metadata/properties" xmlns:ns1="http://schemas.microsoft.com/sharepoint/v3" xmlns:ns2="291069b1-e042-4d13-803f-77d52fb7a38e" targetNamespace="http://schemas.microsoft.com/office/2006/metadata/properties" ma:root="true" ma:fieldsID="43bb8aa12d080f54adaddab11470334b" ns1:_="" ns2:_="">
    <xsd:import namespace="http://schemas.microsoft.com/sharepoint/v3"/>
    <xsd:import namespace="291069b1-e042-4d13-803f-77d52fb7a38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069b1-e042-4d13-803f-77d52fb7a38e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Month xmlns="291069b1-e042-4d13-803f-77d52fb7a38e" xsi:nil="true"/>
    <Year xmlns="291069b1-e042-4d13-803f-77d52fb7a38e" xsi:nil="true"/>
  </documentManagement>
</p:properties>
</file>

<file path=customXml/itemProps1.xml><?xml version="1.0" encoding="utf-8"?>
<ds:datastoreItem xmlns:ds="http://schemas.openxmlformats.org/officeDocument/2006/customXml" ds:itemID="{FFC93BDC-FFBB-4011-BB98-5E518A6D0B80}"/>
</file>

<file path=customXml/itemProps2.xml><?xml version="1.0" encoding="utf-8"?>
<ds:datastoreItem xmlns:ds="http://schemas.openxmlformats.org/officeDocument/2006/customXml" ds:itemID="{4B9BF0CE-3A9B-4FE1-BF98-2F0697EAC6E3}"/>
</file>

<file path=customXml/itemProps3.xml><?xml version="1.0" encoding="utf-8"?>
<ds:datastoreItem xmlns:ds="http://schemas.openxmlformats.org/officeDocument/2006/customXml" ds:itemID="{D91CA518-2349-4F42-AFF4-3ECEB9C05E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1044</Words>
  <Application>Microsoft Office PowerPoint</Application>
  <PresentationFormat>Custom</PresentationFormat>
  <Paragraphs>160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Circles of Rosary  Opening             Prayer </vt:lpstr>
      <vt:lpstr>The Apostles’ Creed </vt:lpstr>
      <vt:lpstr>Our Father</vt:lpstr>
      <vt:lpstr>Glory Be  </vt:lpstr>
      <vt:lpstr>Hail Mary </vt:lpstr>
      <vt:lpstr>Fatima Prayer </vt:lpstr>
      <vt:lpstr>The First Sorrowful Mystery             Tuesdays and Fridays</vt:lpstr>
      <vt:lpstr>The Second Sorrowful Mystery </vt:lpstr>
      <vt:lpstr>The Third Sorrowful Mystery  </vt:lpstr>
      <vt:lpstr>The Fourth Sorrowful Mystery </vt:lpstr>
      <vt:lpstr>The Fifth Sorrowful Mystery </vt:lpstr>
      <vt:lpstr> Hail Holy Queen  </vt:lpstr>
      <vt:lpstr>Act of Consecration </vt:lpstr>
      <vt:lpstr> The Circles of Rosary  Closing Prayer </vt:lpstr>
      <vt:lpstr>PowerPoint Presentation</vt:lpstr>
    </vt:vector>
  </TitlesOfParts>
  <Company>Dufferin-Peel 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Sorrowful - Family Circles of Rosary</dc:title>
  <dc:creator>Cora Bryce The Circles of Rosary;pictures by Dias, Blossom</dc:creator>
  <cp:lastModifiedBy>remote</cp:lastModifiedBy>
  <cp:revision>83</cp:revision>
  <dcterms:created xsi:type="dcterms:W3CDTF">2014-11-12T19:37:58Z</dcterms:created>
  <dcterms:modified xsi:type="dcterms:W3CDTF">2018-01-18T11:49:31Z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0x010100EB6FE61A441DA142A727C9FC0A44270F</vt:lpwstr>
  </property>
</Properties>
</file>