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64700" y="393700"/>
            <a:ext cx="16383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279400"/>
            <a:ext cx="11430000" cy="1676400"/>
          </a:xfrm>
          <a:effectLst>
            <a:softEdge rad="0"/>
          </a:effectLst>
        </p:spPr>
        <p:txBody>
          <a:bodyPr>
            <a:noAutofit/>
          </a:bodyPr>
          <a:lstStyle/>
          <a:p>
            <a:r>
              <a:rPr lang="en-US" sz="4000" dirty="0" smtClean="0"/>
              <a:t>The Circles of Rosary       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Opening                 </a:t>
            </a:r>
            <a:r>
              <a:rPr lang="en-US" sz="2400" dirty="0" smtClean="0"/>
              <a:t>Prayer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057400"/>
            <a:ext cx="11391900" cy="4610099"/>
          </a:xfrm>
        </p:spPr>
        <p:txBody>
          <a:bodyPr>
            <a:normAutofit fontScale="70000" lnSpcReduction="20000"/>
          </a:bodyPr>
          <a:lstStyle/>
          <a:p>
            <a:endParaRPr lang="en-US" sz="2800" dirty="0" smtClean="0"/>
          </a:p>
          <a:p>
            <a:r>
              <a:rPr lang="en-US" sz="3300" dirty="0" smtClean="0"/>
              <a:t>In the name of the Father, of the Son, and of the Holy Spirit.</a:t>
            </a:r>
          </a:p>
          <a:p>
            <a:endParaRPr lang="en-US" sz="1200" dirty="0" smtClean="0"/>
          </a:p>
          <a:p>
            <a:r>
              <a:rPr lang="en-US" sz="3300" dirty="0" smtClean="0"/>
              <a:t>Dearest  Mary, Jesus Christ,</a:t>
            </a:r>
          </a:p>
          <a:p>
            <a:r>
              <a:rPr lang="en-US" sz="3300" dirty="0" smtClean="0"/>
              <a:t>St. John Paul II, and St Teresa of Calcutta, our peace models, </a:t>
            </a:r>
          </a:p>
          <a:p>
            <a:r>
              <a:rPr lang="en-US" sz="3300" b="1" dirty="0" smtClean="0"/>
              <a:t>Enlighten us in caring and in loving our family</a:t>
            </a:r>
          </a:p>
          <a:p>
            <a:r>
              <a:rPr lang="en-US" sz="3300" dirty="0" smtClean="0"/>
              <a:t>Help us to care, respect and love our siblings, Mom, Dad and elders.</a:t>
            </a:r>
          </a:p>
          <a:p>
            <a:r>
              <a:rPr lang="en-US" sz="3300" b="1" dirty="0" smtClean="0"/>
              <a:t>Show us how to give without expecting a return or </a:t>
            </a:r>
            <a:r>
              <a:rPr lang="en-US" sz="3300" b="1" dirty="0" err="1" smtClean="0"/>
              <a:t>favour</a:t>
            </a:r>
            <a:endParaRPr lang="en-US" sz="3300" b="1" dirty="0" smtClean="0"/>
          </a:p>
          <a:p>
            <a:r>
              <a:rPr lang="en-US" sz="3300" dirty="0" smtClean="0"/>
              <a:t>Enlighten us how to value our family</a:t>
            </a:r>
          </a:p>
          <a:p>
            <a:r>
              <a:rPr lang="en-US" sz="3300" b="1" dirty="0" smtClean="0"/>
              <a:t>With honesty, respect and peace at all times </a:t>
            </a:r>
          </a:p>
          <a:p>
            <a:endParaRPr lang="en-US" sz="600" b="1" dirty="0" smtClean="0"/>
          </a:p>
          <a:p>
            <a:r>
              <a:rPr lang="en-US" sz="3300" dirty="0" smtClean="0"/>
              <a:t> Amen </a:t>
            </a:r>
          </a:p>
          <a:p>
            <a:endParaRPr lang="en-US" sz="2000" dirty="0" smtClean="0"/>
          </a:p>
          <a:p>
            <a:r>
              <a:rPr lang="en-US" sz="2000" dirty="0" smtClean="0"/>
              <a:t>© The Circles of Rosary  905 896 2958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210" y="901700"/>
            <a:ext cx="1367366" cy="647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7700" y="508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462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88" y="1096836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77000" y="812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15925"/>
            <a:ext cx="10515600" cy="1325563"/>
          </a:xfrm>
        </p:spPr>
        <p:txBody>
          <a:bodyPr/>
          <a:lstStyle/>
          <a:p>
            <a:r>
              <a:rPr lang="en-US" dirty="0" smtClean="0"/>
              <a:t>The Fourth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5625"/>
            <a:ext cx="631698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b="1" dirty="0" smtClean="0"/>
              <a:t>The Presentation of </a:t>
            </a:r>
          </a:p>
          <a:p>
            <a:pPr marL="0" indent="0">
              <a:buNone/>
            </a:pPr>
            <a:r>
              <a:rPr lang="en-US" sz="3600" b="1" dirty="0" smtClean="0"/>
              <a:t>the Child Jesus in the Temple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offer all that we are and have joyfully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01" y="1509022"/>
            <a:ext cx="3621397" cy="434567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2049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26200" y="749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41325"/>
            <a:ext cx="10515600" cy="1325563"/>
          </a:xfrm>
        </p:spPr>
        <p:txBody>
          <a:bodyPr/>
          <a:lstStyle/>
          <a:p>
            <a:r>
              <a:rPr lang="en-US" dirty="0" smtClean="0"/>
              <a:t>The Fifth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1" y="1647824"/>
            <a:ext cx="5816600" cy="487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The Finding of the Child Jesus </a:t>
            </a:r>
          </a:p>
          <a:p>
            <a:pPr marL="0" indent="0">
              <a:buNone/>
            </a:pPr>
            <a:r>
              <a:rPr lang="en-US" sz="3600" b="1" dirty="0" smtClean="0"/>
              <a:t>in the Temple</a:t>
            </a:r>
          </a:p>
          <a:p>
            <a:pPr marL="0" indent="0">
              <a:buNone/>
            </a:pPr>
            <a:r>
              <a:rPr lang="en-US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break the habits of sins and evil tendencies and to grow in the wisdom and grace of your Divine Son.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2" y="1358900"/>
            <a:ext cx="3274233" cy="45184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7677" y="12430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Hail Holy Queen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30900"/>
            <a:ext cx="10858500" cy="47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411" y="12430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0" y="2181225"/>
            <a:ext cx="93853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499" y="11795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385300" y="482600"/>
            <a:ext cx="16129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0765" y="863600"/>
            <a:ext cx="1367366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                  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 </a:t>
            </a:r>
            <a:r>
              <a:rPr lang="en-US" sz="3200" dirty="0" smtClean="0"/>
              <a:t>Closing Prayer</a:t>
            </a:r>
            <a:br>
              <a:rPr lang="en-US" sz="3200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0425"/>
            <a:ext cx="10972800" cy="435133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96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96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96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96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9600" dirty="0" smtClean="0"/>
              <a:t>like Mary, Jesus, St. John Paul II and St. Teresa </a:t>
            </a:r>
            <a:r>
              <a:rPr lang="en-US" sz="9600" smtClean="0"/>
              <a:t>of Calcutta. 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Please help us to remember </a:t>
            </a:r>
          </a:p>
          <a:p>
            <a:pPr marL="0" indent="0" algn="ctr">
              <a:buNone/>
            </a:pPr>
            <a:r>
              <a:rPr lang="en-US" sz="9600" dirty="0" smtClean="0"/>
              <a:t>that peace and love around the world starts with you and me. </a:t>
            </a:r>
          </a:p>
          <a:p>
            <a:pPr marL="0" indent="0" algn="ctr">
              <a:buNone/>
            </a:pPr>
            <a:r>
              <a:rPr lang="en-US" sz="14400" dirty="0" smtClean="0"/>
              <a:t> </a:t>
            </a:r>
            <a:r>
              <a:rPr lang="en-US" sz="7200" dirty="0" smtClean="0"/>
              <a:t>Amen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256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5000" y="482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4600" y="1143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74900" y="330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558800"/>
            <a:ext cx="5753100" cy="6045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 smtClean="0"/>
              <a:t>Let peace begin with me, </a:t>
            </a:r>
          </a:p>
          <a:p>
            <a:pPr marL="0" indent="0" algn="just">
              <a:buNone/>
            </a:pPr>
            <a:r>
              <a:rPr lang="en-US" sz="3600" dirty="0" smtClean="0"/>
              <a:t>let this be the moment now</a:t>
            </a:r>
          </a:p>
          <a:p>
            <a:pPr marL="0" indent="0" algn="just">
              <a:buNone/>
            </a:pPr>
            <a:r>
              <a:rPr lang="en-US" sz="3600" dirty="0" smtClean="0"/>
              <a:t>With every step I take, </a:t>
            </a:r>
          </a:p>
          <a:p>
            <a:pPr marL="0" indent="0" algn="just">
              <a:buNone/>
            </a:pPr>
            <a:r>
              <a:rPr lang="en-US" sz="3600" dirty="0" smtClean="0"/>
              <a:t>let this be my solemn vow</a:t>
            </a:r>
          </a:p>
          <a:p>
            <a:pPr marL="0" indent="0" algn="just">
              <a:buNone/>
            </a:pPr>
            <a:r>
              <a:rPr lang="en-US" sz="3600" dirty="0" smtClean="0"/>
              <a:t>       To take each moment           .      and live each moment </a:t>
            </a:r>
          </a:p>
          <a:p>
            <a:pPr marL="0" indent="0" algn="just">
              <a:buNone/>
            </a:pPr>
            <a:r>
              <a:rPr lang="en-US" sz="3600" dirty="0" smtClean="0"/>
              <a:t>       in peace eternally</a:t>
            </a:r>
          </a:p>
          <a:p>
            <a:pPr marL="0" indent="0" algn="just">
              <a:buNone/>
            </a:pPr>
            <a:r>
              <a:rPr lang="en-US" sz="3500" dirty="0" smtClean="0"/>
              <a:t>Let there be peace on earth and </a:t>
            </a:r>
            <a:r>
              <a:rPr lang="en-US" sz="3500" b="1" dirty="0" smtClean="0"/>
              <a:t>let it begin with me</a:t>
            </a:r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3799" y="653714"/>
            <a:ext cx="952501" cy="4511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273050" y="323850"/>
            <a:ext cx="5549900" cy="633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5909" y="52795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03" y="3084902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654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8410"/>
            <a:ext cx="65278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08163"/>
            <a:ext cx="5727700" cy="50657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sz="200" dirty="0" smtClean="0"/>
          </a:p>
          <a:p>
            <a:pPr marL="0" indent="0" algn="just">
              <a:buNone/>
            </a:pPr>
            <a:r>
              <a:rPr lang="en-US" sz="4500" dirty="0" smtClean="0"/>
              <a:t>I believe in God, The Father Almighty, creator of heaven and earth, </a:t>
            </a:r>
          </a:p>
          <a:p>
            <a:pPr marL="0" indent="0" algn="just">
              <a:buNone/>
            </a:pPr>
            <a:r>
              <a:rPr lang="en-US" sz="4500" dirty="0" smtClean="0"/>
              <a:t>And in Jesus Christ, his only Son,     our Lord,</a:t>
            </a:r>
          </a:p>
          <a:p>
            <a:pPr marL="0" indent="0" algn="just">
              <a:buNone/>
            </a:pPr>
            <a:r>
              <a:rPr lang="en-US" sz="4500" dirty="0" smtClean="0"/>
              <a:t>Who was conceived by the Holy Spirit, </a:t>
            </a:r>
          </a:p>
          <a:p>
            <a:pPr marL="0" indent="0" algn="just">
              <a:buNone/>
            </a:pPr>
            <a:r>
              <a:rPr lang="en-US" sz="4500" dirty="0" smtClean="0"/>
              <a:t>born of the Virgin Mary,</a:t>
            </a:r>
          </a:p>
          <a:p>
            <a:pPr marL="0" indent="0" algn="just">
              <a:buNone/>
            </a:pPr>
            <a:r>
              <a:rPr lang="en-US" sz="45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45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45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45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45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6633" y="1230312"/>
            <a:ext cx="914930" cy="4333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0" y="1320801"/>
            <a:ext cx="51435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seated at the right hand of God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 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holy Catholic Church,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communion of saints,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forgiveness of sins,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resurrection of the body,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1300" y="800100"/>
            <a:ext cx="1422400" cy="143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286000"/>
            <a:ext cx="111887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sz="3500" dirty="0" smtClean="0"/>
              <a:t>Hallowed be thy name.</a:t>
            </a:r>
          </a:p>
          <a:p>
            <a:pPr marL="0" indent="0" algn="ctr">
              <a:buNone/>
            </a:pPr>
            <a:r>
              <a:rPr lang="en-US" sz="3500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sz="3500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sz="3500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sz="3500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sz="3500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sz="3500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sz="3500" dirty="0" smtClean="0"/>
              <a:t>But deliver us from evil.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Amen.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765" y="1308100"/>
            <a:ext cx="1206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89200" y="876300"/>
            <a:ext cx="1320800" cy="109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34100" y="812800"/>
            <a:ext cx="5511800" cy="5702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6426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62124"/>
            <a:ext cx="5918200" cy="4676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337" y="1116012"/>
            <a:ext cx="931863" cy="5857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1700" y="1439332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01700"/>
            <a:ext cx="13843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80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8000" dirty="0" smtClean="0"/>
              <a:t>And to the Son, </a:t>
            </a:r>
          </a:p>
          <a:p>
            <a:pPr marL="0" indent="0" algn="ctr">
              <a:buNone/>
            </a:pPr>
            <a:r>
              <a:rPr lang="en-US" sz="8000" dirty="0" smtClean="0"/>
              <a:t>And to the Holy Spirit</a:t>
            </a:r>
          </a:p>
          <a:p>
            <a:pPr marL="0" indent="0" algn="ctr">
              <a:buNone/>
            </a:pPr>
            <a:endParaRPr lang="en-US" sz="7000" dirty="0" smtClean="0"/>
          </a:p>
          <a:p>
            <a:pPr marL="0" indent="0" algn="ctr">
              <a:buNone/>
            </a:pPr>
            <a:r>
              <a:rPr lang="en-US" sz="80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80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8000" dirty="0" smtClean="0"/>
              <a:t>World without end.</a:t>
            </a:r>
          </a:p>
          <a:p>
            <a:pPr marL="0" indent="0" algn="ctr">
              <a:buNone/>
            </a:pPr>
            <a:r>
              <a:rPr lang="en-US" sz="6500" dirty="0" smtClean="0"/>
              <a:t>Amen.</a:t>
            </a:r>
            <a:endParaRPr lang="en-US" sz="5200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257" y="1193800"/>
            <a:ext cx="1110543" cy="5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1104900"/>
            <a:ext cx="1460500" cy="138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41525"/>
            <a:ext cx="10795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9287" y="1443952"/>
            <a:ext cx="1030113" cy="6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51600" y="876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The First Joyful Mystery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2800" dirty="0" smtClean="0"/>
              <a:t>Mondays and Saturdays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24024"/>
            <a:ext cx="5704840" cy="486727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The Annunciation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welcome the Word of God and accomplish God’s will and plan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78" y="1547050"/>
            <a:ext cx="3536022" cy="43298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01" y="1154112"/>
            <a:ext cx="779462" cy="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08700" y="939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03225"/>
            <a:ext cx="10515600" cy="1325563"/>
          </a:xfrm>
        </p:spPr>
        <p:txBody>
          <a:bodyPr/>
          <a:lstStyle/>
          <a:p>
            <a:r>
              <a:rPr lang="en-US" dirty="0" smtClean="0"/>
              <a:t>The Second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8624"/>
            <a:ext cx="5753100" cy="48418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b="1" dirty="0" smtClean="0"/>
              <a:t>The Visitation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4300" b="1" dirty="0" smtClean="0"/>
              <a:t>to reach out to others and bring Christ to them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93" y="1528300"/>
            <a:ext cx="3238107" cy="46960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788" y="1217612"/>
            <a:ext cx="1022175" cy="4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50000" y="8001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7825"/>
            <a:ext cx="10515600" cy="1325563"/>
          </a:xfrm>
        </p:spPr>
        <p:txBody>
          <a:bodyPr/>
          <a:lstStyle/>
          <a:p>
            <a:r>
              <a:rPr lang="en-US" dirty="0" smtClean="0"/>
              <a:t>The Third Joyful Mystery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98624"/>
            <a:ext cx="5981700" cy="4918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/>
              <a:t>The Birth of Christ in Bethlehem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 smtClean="0"/>
              <a:t>Obtain for us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be more like Christ in the</a:t>
            </a:r>
          </a:p>
          <a:p>
            <a:pPr marL="0" indent="0">
              <a:buNone/>
            </a:pPr>
            <a:r>
              <a:rPr lang="en-US" sz="3600" b="1" dirty="0" smtClean="0"/>
              <a:t> spirit of humility and poverty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16" y="1854200"/>
            <a:ext cx="4276346" cy="3595622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0743" y="11922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FE61A441DA142A727C9FC0A44270F" ma:contentTypeVersion="3" ma:contentTypeDescription="Create a new document." ma:contentTypeScope="" ma:versionID="33d1790ed579acb9bf2aac81c3655274">
  <xsd:schema xmlns:xsd="http://www.w3.org/2001/XMLSchema" xmlns:xs="http://www.w3.org/2001/XMLSchema" xmlns:p="http://schemas.microsoft.com/office/2006/metadata/properties" xmlns:ns1="http://schemas.microsoft.com/sharepoint/v3" xmlns:ns2="291069b1-e042-4d13-803f-77d52fb7a38e" targetNamespace="http://schemas.microsoft.com/office/2006/metadata/properties" ma:root="true" ma:fieldsID="43bb8aa12d080f54adaddab11470334b" ns1:_="" ns2:_="">
    <xsd:import namespace="http://schemas.microsoft.com/sharepoint/v3"/>
    <xsd:import namespace="291069b1-e042-4d13-803f-77d52fb7a38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069b1-e042-4d13-803f-77d52fb7a38e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291069b1-e042-4d13-803f-77d52fb7a38e" xsi:nil="true"/>
    <Year xmlns="291069b1-e042-4d13-803f-77d52fb7a38e" xsi:nil="true"/>
  </documentManagement>
</p:properties>
</file>

<file path=customXml/itemProps1.xml><?xml version="1.0" encoding="utf-8"?>
<ds:datastoreItem xmlns:ds="http://schemas.openxmlformats.org/officeDocument/2006/customXml" ds:itemID="{FFD643CE-AB4E-43D2-9542-82B111AEA1BE}"/>
</file>

<file path=customXml/itemProps2.xml><?xml version="1.0" encoding="utf-8"?>
<ds:datastoreItem xmlns:ds="http://schemas.openxmlformats.org/officeDocument/2006/customXml" ds:itemID="{AF64F7B3-55C7-49F6-9ECF-AC4010A9E045}"/>
</file>

<file path=customXml/itemProps3.xml><?xml version="1.0" encoding="utf-8"?>
<ds:datastoreItem xmlns:ds="http://schemas.openxmlformats.org/officeDocument/2006/customXml" ds:itemID="{982F625C-5CD5-464F-ACA5-AF9657625C84}"/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1042</Words>
  <Application>Microsoft Office PowerPoint</Application>
  <PresentationFormat>Custom</PresentationFormat>
  <Paragraphs>177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Circles of Rosary          Opening                 Prayer</vt:lpstr>
      <vt:lpstr>The Apostles’ Creed </vt:lpstr>
      <vt:lpstr>Our Father </vt:lpstr>
      <vt:lpstr>Hail Mary </vt:lpstr>
      <vt:lpstr>Glory Be  </vt:lpstr>
      <vt:lpstr>Fatima Prayer </vt:lpstr>
      <vt:lpstr>The First Joyful Mystery         Mondays and Saturdays</vt:lpstr>
      <vt:lpstr>The Second Joyful Mystery </vt:lpstr>
      <vt:lpstr>The Third Joyful Mystery  </vt:lpstr>
      <vt:lpstr>The Fourth Joyful Mystery </vt:lpstr>
      <vt:lpstr>The Fifth Joyful Mystery </vt:lpstr>
      <vt:lpstr>Hail Holy Queen </vt:lpstr>
      <vt:lpstr>Act of Consecration </vt:lpstr>
      <vt:lpstr>                                    The Circles of Rosary                                 Closing Prayer                               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Joyful - Family Circles of Rosary</dc:title>
  <dc:creator>Cora Bryce The Circles of Rosary;pictures Dias, Blossom</dc:creator>
  <cp:lastModifiedBy>remote</cp:lastModifiedBy>
  <cp:revision>59</cp:revision>
  <dcterms:created xsi:type="dcterms:W3CDTF">2014-11-12T19:37:58Z</dcterms:created>
  <dcterms:modified xsi:type="dcterms:W3CDTF">2018-01-18T11:50:07Z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0x010100EB6FE61A441DA142A727C9FC0A44270F</vt:lpwstr>
  </property>
</Properties>
</file>